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5" r:id="rId3"/>
    <p:sldId id="258" r:id="rId4"/>
    <p:sldId id="259" r:id="rId5"/>
    <p:sldId id="260" r:id="rId6"/>
    <p:sldId id="261" r:id="rId7"/>
    <p:sldId id="263" r:id="rId8"/>
    <p:sldId id="264" r:id="rId9"/>
    <p:sldId id="268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9" autoAdjust="0"/>
    <p:restoredTop sz="94606" autoAdjust="0"/>
  </p:normalViewPr>
  <p:slideViewPr>
    <p:cSldViewPr>
      <p:cViewPr varScale="1">
        <p:scale>
          <a:sx n="99" d="100"/>
          <a:sy n="99" d="100"/>
        </p:scale>
        <p:origin x="-113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A0D44-E544-493A-AD79-6187A14FEE5F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FABA-9D78-4AE5-AEFE-A8D70CEFC6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532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A0D44-E544-493A-AD79-6187A14FEE5F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FABA-9D78-4AE5-AEFE-A8D70CEFC6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131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A0D44-E544-493A-AD79-6187A14FEE5F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FABA-9D78-4AE5-AEFE-A8D70CEFC6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410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A0D44-E544-493A-AD79-6187A14FEE5F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FABA-9D78-4AE5-AEFE-A8D70CEFC6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970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A0D44-E544-493A-AD79-6187A14FEE5F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FABA-9D78-4AE5-AEFE-A8D70CEFC6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467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A0D44-E544-493A-AD79-6187A14FEE5F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FABA-9D78-4AE5-AEFE-A8D70CEFC6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317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A0D44-E544-493A-AD79-6187A14FEE5F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FABA-9D78-4AE5-AEFE-A8D70CEFC6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294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A0D44-E544-493A-AD79-6187A14FEE5F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FABA-9D78-4AE5-AEFE-A8D70CEFC6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032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A0D44-E544-493A-AD79-6187A14FEE5F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FABA-9D78-4AE5-AEFE-A8D70CEFC6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370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A0D44-E544-493A-AD79-6187A14FEE5F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FABA-9D78-4AE5-AEFE-A8D70CEFC6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460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A0D44-E544-493A-AD79-6187A14FEE5F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FABA-9D78-4AE5-AEFE-A8D70CEFC6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501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A0D44-E544-493A-AD79-6187A14FEE5F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3FABA-9D78-4AE5-AEFE-A8D70CEFC6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807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hyperlink" Target="http://www.flickr.com/photos/23519292@N06/8364223881/in/photostream" TargetMode="External"/><Relationship Id="rId7" Type="http://schemas.openxmlformats.org/officeDocument/2006/relationships/hyperlink" Target="http://www.flickr.com/photos/reivaj79mx/4053909087/in/photostream" TargetMode="External"/><Relationship Id="rId2" Type="http://schemas.openxmlformats.org/officeDocument/2006/relationships/hyperlink" Target="http://www.flickr.com/photos/pedroe46/5266517847/in/photostrea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ocialfish.org/2012/05/ignore-that-ridiculous-chart.html" TargetMode="External"/><Relationship Id="rId5" Type="http://schemas.openxmlformats.org/officeDocument/2006/relationships/hyperlink" Target="http://www.flickr.com/photos/faerie_girl/5477345772/" TargetMode="External"/><Relationship Id="rId4" Type="http://schemas.openxmlformats.org/officeDocument/2006/relationships/hyperlink" Target="http://contentmarketinginstitute.com/2012/08/editorial-calendar-template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410200"/>
            <a:ext cx="7772400" cy="1584502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How Small Teams Can Use Tools to Make Big Things Happen in Social Media</a:t>
            </a:r>
            <a:endParaRPr lang="en-US" sz="3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502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70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Social media is about people and relationships, not tools. </a:t>
            </a:r>
            <a:endParaRPr lang="en-US" sz="36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371600"/>
            <a:ext cx="6041634" cy="4525963"/>
          </a:xfrm>
        </p:spPr>
      </p:pic>
    </p:spTree>
    <p:extLst>
      <p:ext uri="{BB962C8B-B14F-4D97-AF65-F5344CB8AC3E}">
        <p14:creationId xmlns:p14="http://schemas.microsoft.com/office/powerpoint/2010/main" val="160533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Questions or comments?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Madeline Moy</a:t>
            </a:r>
            <a:br>
              <a:rPr lang="en-US" dirty="0" smtClean="0"/>
            </a:br>
            <a:r>
              <a:rPr lang="en-US" sz="2400" dirty="0" smtClean="0"/>
              <a:t>http://www.linkedin.com/in/madelinemoy</a:t>
            </a:r>
            <a:br>
              <a:rPr lang="en-US" sz="2400" dirty="0" smtClean="0"/>
            </a:br>
            <a:r>
              <a:rPr lang="en-US" sz="2400" dirty="0" smtClean="0"/>
              <a:t>madeline@madelinemoy.com</a:t>
            </a:r>
            <a:br>
              <a:rPr lang="en-US" sz="2400" dirty="0" smtClean="0"/>
            </a:br>
            <a:r>
              <a:rPr lang="en-US" sz="2400" dirty="0" smtClean="0"/>
              <a:t>@madelinemoy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2819400"/>
            <a:ext cx="2617947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89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Image Credits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r>
              <a:rPr lang="en-US" sz="1400" b="1" dirty="0" smtClean="0"/>
              <a:t>Slide 1: </a:t>
            </a:r>
            <a:r>
              <a:rPr lang="en-US" sz="1400" dirty="0" smtClean="0"/>
              <a:t>Midiendos</a:t>
            </a:r>
            <a:r>
              <a:rPr lang="en-US" sz="1400" dirty="0"/>
              <a:t> </a:t>
            </a:r>
            <a:r>
              <a:rPr lang="en-US" sz="1400" dirty="0" smtClean="0"/>
              <a:t>fuerzas San Felipe by pedrovargas174 </a:t>
            </a:r>
            <a:r>
              <a:rPr lang="en-US" sz="1400" dirty="0" smtClean="0">
                <a:hlinkClick r:id="rId2"/>
              </a:rPr>
              <a:t>http://www.flickr.com/photos/pedroe46/5266517847/in/photostream</a:t>
            </a:r>
            <a:r>
              <a:rPr lang="en-US" sz="1400" dirty="0" smtClean="0"/>
              <a:t> </a:t>
            </a:r>
          </a:p>
          <a:p>
            <a:r>
              <a:rPr lang="en-US" sz="1400" b="1" dirty="0" smtClean="0"/>
              <a:t>Slide 2: </a:t>
            </a:r>
            <a:r>
              <a:rPr lang="en-US" sz="1400" dirty="0" smtClean="0"/>
              <a:t>Calendars by ASPrintingPress </a:t>
            </a:r>
            <a:r>
              <a:rPr lang="en-US" sz="1400" dirty="0" smtClean="0">
                <a:hlinkClick r:id="rId3"/>
              </a:rPr>
              <a:t>http://www.flickr.com/photos/23519292@N06/8364223881/in/photostream</a:t>
            </a:r>
            <a:r>
              <a:rPr lang="en-US" sz="1400" dirty="0" smtClean="0"/>
              <a:t> </a:t>
            </a:r>
          </a:p>
          <a:p>
            <a:r>
              <a:rPr lang="en-US" sz="1400" b="1" dirty="0" smtClean="0"/>
              <a:t>Slide 4: </a:t>
            </a:r>
            <a:r>
              <a:rPr lang="en-US" sz="1400" dirty="0" smtClean="0"/>
              <a:t>Content calendar template by Roger Parker </a:t>
            </a:r>
            <a:r>
              <a:rPr lang="en-US" sz="1400" dirty="0" smtClean="0">
                <a:hlinkClick r:id="rId4"/>
              </a:rPr>
              <a:t>http://contentmarketinginstitute.com/2012/08/editorial-calendar-template/</a:t>
            </a:r>
            <a:r>
              <a:rPr lang="en-US" sz="1400" dirty="0" smtClean="0"/>
              <a:t> </a:t>
            </a:r>
          </a:p>
          <a:p>
            <a:r>
              <a:rPr lang="en-US" sz="1400" b="1" dirty="0" smtClean="0"/>
              <a:t>Slide 5: </a:t>
            </a:r>
            <a:r>
              <a:rPr lang="en-US" sz="1400" dirty="0" smtClean="0"/>
              <a:t>Start Me Up by Faerie Girl </a:t>
            </a:r>
            <a:r>
              <a:rPr lang="en-US" sz="1400" dirty="0" smtClean="0">
                <a:hlinkClick r:id="rId5"/>
              </a:rPr>
              <a:t>http://www.flickr.com/photos/faerie_girl/5477345772/</a:t>
            </a:r>
            <a:r>
              <a:rPr lang="en-US" sz="1400" dirty="0" smtClean="0"/>
              <a:t> </a:t>
            </a:r>
          </a:p>
          <a:p>
            <a:r>
              <a:rPr lang="en-US" sz="1400" b="1" dirty="0" smtClean="0"/>
              <a:t>Slide 7: </a:t>
            </a:r>
            <a:r>
              <a:rPr lang="en-US" sz="1400" dirty="0" smtClean="0"/>
              <a:t>Measuring tape http://office.microsoft.com/en-us/images/results.aspx?qu=measure&amp;ex=2#ai:MP900309493|</a:t>
            </a:r>
          </a:p>
          <a:p>
            <a:r>
              <a:rPr lang="en-US" sz="1400" b="1" dirty="0" smtClean="0"/>
              <a:t>Slide 10</a:t>
            </a:r>
            <a:r>
              <a:rPr lang="en-US" sz="1400" dirty="0" smtClean="0"/>
              <a:t>: Social media marketing graphic by Social Fish </a:t>
            </a:r>
            <a:r>
              <a:rPr lang="en-US" sz="1400" dirty="0" smtClean="0">
                <a:hlinkClick r:id="rId6"/>
              </a:rPr>
              <a:t>http://www.socialfish.org/2012/05/ignore-that-ridiculous-chart.html</a:t>
            </a:r>
            <a:r>
              <a:rPr lang="en-US" sz="1400" dirty="0" smtClean="0"/>
              <a:t> </a:t>
            </a:r>
          </a:p>
          <a:p>
            <a:r>
              <a:rPr lang="en-US" sz="1400" b="1" dirty="0" smtClean="0"/>
              <a:t>Slide 11: </a:t>
            </a:r>
            <a:r>
              <a:rPr lang="en-US" sz="1400" dirty="0" smtClean="0"/>
              <a:t>Personal photo by Madeline Moy</a:t>
            </a:r>
          </a:p>
          <a:p>
            <a:r>
              <a:rPr lang="en-US" sz="1400" b="1" dirty="0" smtClean="0"/>
              <a:t>Slide 12: </a:t>
            </a:r>
            <a:r>
              <a:rPr lang="en-US" sz="1400" dirty="0" smtClean="0"/>
              <a:t>Maldito Twitter by reivaj79mx </a:t>
            </a:r>
            <a:r>
              <a:rPr lang="en-US" sz="1400" dirty="0" smtClean="0">
                <a:hlinkClick r:id="rId7"/>
              </a:rPr>
              <a:t>http://www.flickr.com/photos/reivaj79mx/4053909087/in/photostream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274" y="3937936"/>
            <a:ext cx="2550377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95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32" y="0"/>
            <a:ext cx="9156032" cy="6878489"/>
          </a:xfrm>
        </p:spPr>
      </p:pic>
    </p:spTree>
    <p:extLst>
      <p:ext uri="{BB962C8B-B14F-4D97-AF65-F5344CB8AC3E}">
        <p14:creationId xmlns:p14="http://schemas.microsoft.com/office/powerpoint/2010/main" val="257075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dirty="0"/>
              <a:t>A</a:t>
            </a:r>
            <a:r>
              <a:rPr lang="en-US" sz="3600" dirty="0" smtClean="0"/>
              <a:t>n editorial calendar helps you track </a:t>
            </a:r>
            <a:br>
              <a:rPr lang="en-US" sz="3600" dirty="0" smtClean="0"/>
            </a:br>
            <a:r>
              <a:rPr lang="en-US" sz="3600" dirty="0" smtClean="0"/>
              <a:t>your social media strategy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needs to be done and when</a:t>
            </a:r>
          </a:p>
          <a:p>
            <a:r>
              <a:rPr lang="en-US" dirty="0"/>
              <a:t>R</a:t>
            </a:r>
            <a:r>
              <a:rPr lang="en-US" dirty="0" smtClean="0"/>
              <a:t>esources you need to allocate</a:t>
            </a:r>
          </a:p>
          <a:p>
            <a:r>
              <a:rPr lang="en-US" dirty="0" smtClean="0"/>
              <a:t>Who’s involved (producers, approvers, etc.)</a:t>
            </a:r>
          </a:p>
          <a:p>
            <a:r>
              <a:rPr lang="en-US" dirty="0" smtClean="0"/>
              <a:t>Results produced</a:t>
            </a:r>
          </a:p>
        </p:txBody>
      </p:sp>
    </p:spTree>
    <p:extLst>
      <p:ext uri="{BB962C8B-B14F-4D97-AF65-F5344CB8AC3E}">
        <p14:creationId xmlns:p14="http://schemas.microsoft.com/office/powerpoint/2010/main" val="377359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52400"/>
            <a:ext cx="5715000" cy="6562307"/>
          </a:xfrm>
        </p:spPr>
      </p:pic>
    </p:spTree>
    <p:extLst>
      <p:ext uri="{BB962C8B-B14F-4D97-AF65-F5344CB8AC3E}">
        <p14:creationId xmlns:p14="http://schemas.microsoft.com/office/powerpoint/2010/main" val="79675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00200"/>
            <a:ext cx="9144000" cy="9144000"/>
          </a:xfrm>
        </p:spPr>
      </p:pic>
      <p:sp>
        <p:nvSpPr>
          <p:cNvPr id="6" name="TextBox 5"/>
          <p:cNvSpPr txBox="1"/>
          <p:nvPr/>
        </p:nvSpPr>
        <p:spPr>
          <a:xfrm>
            <a:off x="381000" y="381000"/>
            <a:ext cx="4495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Automation is not the enemy.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37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dirty="0" smtClean="0"/>
              <a:t>Content schedulers enable you to make the most of limited time and resources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97363"/>
          </a:xfrm>
        </p:spPr>
        <p:txBody>
          <a:bodyPr/>
          <a:lstStyle/>
          <a:p>
            <a:r>
              <a:rPr lang="en-US" dirty="0" smtClean="0"/>
              <a:t>Hootsuite </a:t>
            </a:r>
          </a:p>
          <a:p>
            <a:r>
              <a:rPr lang="en-US" dirty="0" smtClean="0"/>
              <a:t>Facebook</a:t>
            </a:r>
          </a:p>
          <a:p>
            <a:r>
              <a:rPr lang="en-US" dirty="0" smtClean="0"/>
              <a:t>Buffer</a:t>
            </a:r>
          </a:p>
          <a:p>
            <a:r>
              <a:rPr lang="en-US" dirty="0" smtClean="0"/>
              <a:t>IFTTT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But…make sure you know what’s scheduled!</a:t>
            </a:r>
          </a:p>
        </p:txBody>
      </p:sp>
    </p:spTree>
    <p:extLst>
      <p:ext uri="{BB962C8B-B14F-4D97-AF65-F5344CB8AC3E}">
        <p14:creationId xmlns:p14="http://schemas.microsoft.com/office/powerpoint/2010/main" val="390240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266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Free social media measurement tools are great…and they have their limits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multiple tools to get a complete picture</a:t>
            </a:r>
          </a:p>
          <a:p>
            <a:r>
              <a:rPr lang="en-US" dirty="0" smtClean="0"/>
              <a:t>Remember that tools can change the way they measure</a:t>
            </a:r>
          </a:p>
          <a:p>
            <a:r>
              <a:rPr lang="en-US" dirty="0" smtClean="0"/>
              <a:t>Try to get budget </a:t>
            </a:r>
            <a:r>
              <a:rPr lang="en-US" smtClean="0"/>
              <a:t>for pro tools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53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dirty="0" smtClean="0"/>
              <a:t>Use social tools to share and collaborate with your co-workers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Yammer</a:t>
            </a:r>
          </a:p>
          <a:p>
            <a:r>
              <a:rPr lang="en-US" dirty="0" smtClean="0"/>
              <a:t>Google+ Hangout</a:t>
            </a:r>
          </a:p>
          <a:p>
            <a:r>
              <a:rPr lang="en-US" dirty="0" smtClean="0"/>
              <a:t>Skype</a:t>
            </a:r>
          </a:p>
          <a:p>
            <a:r>
              <a:rPr lang="en-US" dirty="0" smtClean="0"/>
              <a:t>Pinterest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62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</TotalTime>
  <Words>230</Words>
  <Application>Microsoft Office PowerPoint</Application>
  <PresentationFormat>On-screen Show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How Small Teams Can Use Tools to Make Big Things Happen in Social Media</vt:lpstr>
      <vt:lpstr>PowerPoint Presentation</vt:lpstr>
      <vt:lpstr>An editorial calendar helps you track  your social media strategy</vt:lpstr>
      <vt:lpstr>PowerPoint Presentation</vt:lpstr>
      <vt:lpstr>PowerPoint Presentation</vt:lpstr>
      <vt:lpstr>Content schedulers enable you to make the most of limited time and resources</vt:lpstr>
      <vt:lpstr>PowerPoint Presentation</vt:lpstr>
      <vt:lpstr>Free social media measurement tools are great…and they have their limits</vt:lpstr>
      <vt:lpstr>Use social tools to share and collaborate with your co-workers</vt:lpstr>
      <vt:lpstr>Social media is about people and relationships, not tools. </vt:lpstr>
      <vt:lpstr>Questions or comments?</vt:lpstr>
      <vt:lpstr>Image Credits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Small Teams Can Use Tools to Make Big Things Happen in Social Media</dc:title>
  <dc:creator>Madeline Moy (Projectline Services)</dc:creator>
  <cp:lastModifiedBy>Madeline Moy (Projectline Services)</cp:lastModifiedBy>
  <cp:revision>26</cp:revision>
  <dcterms:created xsi:type="dcterms:W3CDTF">2013-01-09T18:09:17Z</dcterms:created>
  <dcterms:modified xsi:type="dcterms:W3CDTF">2013-01-10T00:08:40Z</dcterms:modified>
</cp:coreProperties>
</file>